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2" d="100"/>
          <a:sy n="4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6BE179F-CAB0-455F-ABE9-DD60047F71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609600"/>
            <a:ext cx="7543800" cy="1524000"/>
          </a:xfrm>
        </p:spPr>
        <p:txBody>
          <a:bodyPr/>
          <a:lstStyle/>
          <a:p>
            <a:r>
              <a:rPr lang="en-US" dirty="0" smtClean="0"/>
              <a:t>Daniel Alvarado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6355"/>
          <a:stretch/>
        </p:blipFill>
        <p:spPr>
          <a:xfrm>
            <a:off x="2971800" y="2057400"/>
            <a:ext cx="2743200" cy="41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6781800" cy="1371600"/>
          </a:xfrm>
        </p:spPr>
        <p:txBody>
          <a:bodyPr/>
          <a:lstStyle/>
          <a:p>
            <a:r>
              <a:rPr lang="en-US" dirty="0" smtClean="0"/>
              <a:t>A Little About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1100"/>
            <a:ext cx="7543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Born August 4, 2000</a:t>
            </a:r>
          </a:p>
          <a:p>
            <a:r>
              <a:rPr lang="en-US" dirty="0" smtClean="0"/>
              <a:t>Birthplace in Porterville, Ca</a:t>
            </a:r>
          </a:p>
          <a:p>
            <a:r>
              <a:rPr lang="en-US" dirty="0" smtClean="0"/>
              <a:t>Grew up</a:t>
            </a:r>
            <a:r>
              <a:rPr lang="en-US" dirty="0" smtClean="0"/>
              <a:t> </a:t>
            </a:r>
            <a:r>
              <a:rPr lang="en-US" dirty="0" smtClean="0"/>
              <a:t>in Lindsay, Ca</a:t>
            </a:r>
          </a:p>
          <a:p>
            <a:r>
              <a:rPr lang="en-US" dirty="0"/>
              <a:t>Three sisters </a:t>
            </a:r>
          </a:p>
          <a:p>
            <a:r>
              <a:rPr lang="en-US" dirty="0"/>
              <a:t>Enjoy listening to music</a:t>
            </a:r>
          </a:p>
          <a:p>
            <a:r>
              <a:rPr lang="en-US" dirty="0"/>
              <a:t>I like hanging out with friends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3276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Struggles                                   </a:t>
            </a:r>
          </a:p>
          <a:p>
            <a:r>
              <a:rPr lang="en-US" dirty="0" smtClean="0"/>
              <a:t>Procrastination                       </a:t>
            </a:r>
          </a:p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Not being involved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Accomplishments</a:t>
            </a:r>
            <a:endParaRPr lang="en-US" dirty="0"/>
          </a:p>
          <a:p>
            <a:r>
              <a:rPr lang="en-US" dirty="0"/>
              <a:t>I’m graduating a year early</a:t>
            </a:r>
          </a:p>
          <a:p>
            <a:r>
              <a:rPr lang="en-US" dirty="0"/>
              <a:t>Capable of completing my tasks </a:t>
            </a:r>
          </a:p>
          <a:p>
            <a:r>
              <a:rPr lang="en-US" dirty="0"/>
              <a:t>High school has readied me for my next steps</a:t>
            </a:r>
          </a:p>
          <a:p>
            <a:endParaRPr lang="en-US" b="1" u="sng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7543800" cy="17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studies teacher</a:t>
            </a:r>
          </a:p>
          <a:p>
            <a:r>
              <a:rPr lang="en-US" dirty="0" smtClean="0"/>
              <a:t>Difference between regular teaching and Independent teaching</a:t>
            </a:r>
          </a:p>
          <a:p>
            <a:r>
              <a:rPr lang="en-US" dirty="0"/>
              <a:t>I</a:t>
            </a:r>
            <a:r>
              <a:rPr lang="en-US" dirty="0" smtClean="0"/>
              <a:t>ndividually work with students at certain times</a:t>
            </a:r>
          </a:p>
          <a:p>
            <a:r>
              <a:rPr lang="en-US" dirty="0" smtClean="0"/>
              <a:t>Don’t see myself being a teacher</a:t>
            </a:r>
            <a:endParaRPr lang="en-US" dirty="0" smtClean="0"/>
          </a:p>
          <a:p>
            <a:r>
              <a:rPr lang="en-US" dirty="0" smtClean="0"/>
              <a:t>It suited my enthusiasm for </a:t>
            </a:r>
            <a:r>
              <a:rPr lang="en-US" dirty="0" smtClean="0"/>
              <a:t>helping </a:t>
            </a:r>
            <a:r>
              <a:rPr lang="en-US" dirty="0" smtClean="0"/>
              <a:t>others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</a:t>
            </a:r>
          </a:p>
          <a:p>
            <a:r>
              <a:rPr lang="en-US" dirty="0" smtClean="0"/>
              <a:t>It’s</a:t>
            </a:r>
            <a:r>
              <a:rPr lang="en-US" dirty="0" smtClean="0"/>
              <a:t> </a:t>
            </a:r>
            <a:r>
              <a:rPr lang="en-US" dirty="0" smtClean="0"/>
              <a:t>important to </a:t>
            </a:r>
            <a:r>
              <a:rPr lang="en-US" dirty="0" smtClean="0"/>
              <a:t>know </a:t>
            </a:r>
            <a:endParaRPr lang="en-US" dirty="0" smtClean="0"/>
          </a:p>
          <a:p>
            <a:r>
              <a:rPr lang="en-US" dirty="0" smtClean="0"/>
              <a:t>A lot of hands on work</a:t>
            </a:r>
          </a:p>
          <a:p>
            <a:r>
              <a:rPr lang="en-US" dirty="0" smtClean="0"/>
              <a:t>Learned how to transfer information from books to the real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29314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48665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Work and attend community college</a:t>
            </a:r>
          </a:p>
          <a:p>
            <a:r>
              <a:rPr lang="en-US" dirty="0"/>
              <a:t>Provides experience for the </a:t>
            </a:r>
            <a:r>
              <a:rPr lang="en-US" dirty="0" smtClean="0"/>
              <a:t>future</a:t>
            </a:r>
            <a:endParaRPr lang="en-US" dirty="0" smtClean="0"/>
          </a:p>
          <a:p>
            <a:r>
              <a:rPr lang="en-US" dirty="0" smtClean="0"/>
              <a:t>PC for 2 years </a:t>
            </a:r>
            <a:endParaRPr lang="en-US" dirty="0" smtClean="0"/>
          </a:p>
          <a:p>
            <a:r>
              <a:rPr lang="en-US" dirty="0" smtClean="0"/>
              <a:t>Is</a:t>
            </a:r>
            <a:r>
              <a:rPr lang="en-US" dirty="0" smtClean="0"/>
              <a:t>n’t </a:t>
            </a:r>
            <a:r>
              <a:rPr lang="en-US" dirty="0" smtClean="0"/>
              <a:t>far from </a:t>
            </a:r>
            <a:r>
              <a:rPr lang="en-US" dirty="0" smtClean="0"/>
              <a:t>home</a:t>
            </a:r>
            <a:endParaRPr lang="en-US" dirty="0" smtClean="0"/>
          </a:p>
          <a:p>
            <a:r>
              <a:rPr lang="en-US" dirty="0" smtClean="0"/>
              <a:t>Transfer to a 4 year college </a:t>
            </a:r>
            <a:r>
              <a:rPr lang="en-US" dirty="0" smtClean="0"/>
              <a:t>to peruse my career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3835400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to miss staff and former classmates</a:t>
            </a:r>
          </a:p>
          <a:p>
            <a:r>
              <a:rPr lang="en-US" dirty="0" smtClean="0"/>
              <a:t>Helped </a:t>
            </a:r>
            <a:r>
              <a:rPr lang="en-US" dirty="0" smtClean="0"/>
              <a:t>me understand the importance of education</a:t>
            </a:r>
          </a:p>
          <a:p>
            <a:r>
              <a:rPr lang="en-US" dirty="0"/>
              <a:t>T</a:t>
            </a:r>
            <a:r>
              <a:rPr lang="en-US" dirty="0" smtClean="0"/>
              <a:t>ake learning into </a:t>
            </a:r>
            <a:r>
              <a:rPr lang="en-US" dirty="0" smtClean="0"/>
              <a:t>my </a:t>
            </a:r>
            <a:r>
              <a:rPr lang="en-US" dirty="0" smtClean="0"/>
              <a:t>own hands</a:t>
            </a:r>
          </a:p>
          <a:p>
            <a:r>
              <a:rPr lang="en-US" dirty="0" smtClean="0"/>
              <a:t>Be organized</a:t>
            </a:r>
          </a:p>
          <a:p>
            <a:r>
              <a:rPr lang="en-US" dirty="0" smtClean="0"/>
              <a:t>Prepared me for the future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81400"/>
            <a:ext cx="3656713" cy="22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43800" cy="2286000"/>
          </a:xfrm>
        </p:spPr>
        <p:txBody>
          <a:bodyPr/>
          <a:lstStyle/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 smtClean="0"/>
              <a:t>Any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9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482</TotalTime>
  <Words>182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NewsPrint</vt:lpstr>
      <vt:lpstr>Daniel Alvarado</vt:lpstr>
      <vt:lpstr>A Little About Myself</vt:lpstr>
      <vt:lpstr>High School Experience</vt:lpstr>
      <vt:lpstr>Job Shadow</vt:lpstr>
      <vt:lpstr>Pathway</vt:lpstr>
      <vt:lpstr>Post-High School Plans</vt:lpstr>
      <vt:lpstr>Leaving LHS</vt:lpstr>
      <vt:lpstr>Thank you!  Any Questions? 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Learner</cp:lastModifiedBy>
  <cp:revision>23</cp:revision>
  <dcterms:created xsi:type="dcterms:W3CDTF">2014-12-02T16:09:59Z</dcterms:created>
  <dcterms:modified xsi:type="dcterms:W3CDTF">2017-05-11T06:05:23Z</dcterms:modified>
</cp:coreProperties>
</file>